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40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7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6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5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FF92-23B7-4CA8-BF62-B4590E2CCC6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9A15-A9A6-42F1-A1D7-06BA07E1F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6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GYMKHANA </a:t>
            </a:r>
            <a:br>
              <a:rPr lang="en-US" dirty="0"/>
            </a:br>
            <a:r>
              <a:rPr lang="en-US" dirty="0"/>
              <a:t>AND SPORTS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210840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3FD68-261B-3257-FAA3-1FFE09EB1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1" y="0"/>
            <a:ext cx="4849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A62B0-3A35-91DE-2EAB-B6EE3D59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0886"/>
            <a:ext cx="916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9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1874F-FC94-EB06-FCD3-4093960B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7D53D-F7E9-CC88-119C-FDA70122D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988A1-1B84-C04E-29EE-35A92644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5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302CA-479F-E4BA-2F80-5DF385BA0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8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C951A-116B-0F77-2F8A-9B2A5C7DE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" y="0"/>
            <a:ext cx="9123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0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2D031-C84F-31A4-A8F4-99A1445D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5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39C97-C84E-AA38-ADF7-5E08F19D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11_3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077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61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16 at 9.47.25 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2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16 at 9.47.27 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94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16 at 9.47.29 A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43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4AADD-43CF-6F39-02D2-3251B7C6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1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1B84E-6EDD-1C6A-374B-8F9BE3A0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11FF-70C3-CB75-F149-D82C4A5B8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"/>
            <a:ext cx="9143999" cy="68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153FD-2304-2986-E191-C5F40D7C8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317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</TotalTime>
  <Words>12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GYMKHANA  AND SPORTS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GYMKHANA</dc:title>
  <dc:creator>CMPHM</dc:creator>
  <cp:lastModifiedBy>Sumit Goel</cp:lastModifiedBy>
  <cp:revision>2</cp:revision>
  <dcterms:created xsi:type="dcterms:W3CDTF">2023-07-27T07:43:01Z</dcterms:created>
  <dcterms:modified xsi:type="dcterms:W3CDTF">2023-11-26T06:32:03Z</dcterms:modified>
</cp:coreProperties>
</file>